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71" r:id="rId7"/>
    <p:sldId id="275" r:id="rId8"/>
    <p:sldId id="274" r:id="rId9"/>
    <p:sldId id="262" r:id="rId10"/>
    <p:sldId id="264" r:id="rId11"/>
    <p:sldId id="261" r:id="rId12"/>
    <p:sldId id="263" r:id="rId13"/>
    <p:sldId id="265" r:id="rId14"/>
    <p:sldId id="266" r:id="rId15"/>
    <p:sldId id="277" r:id="rId16"/>
    <p:sldId id="267" r:id="rId17"/>
    <p:sldId id="268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AC89D-077B-402C-BB5E-E64F0C482ACC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9EFF8-EC91-4F64-91A1-078DDAC4E09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9EFF8-EC91-4F64-91A1-078DDAC4E09A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7414B-6B8F-4868-ACB0-2CEF59DD518A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78195-6EB6-4131-8E31-4D0564E6AF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4492"/>
            <a:ext cx="9143999" cy="68724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 эстетического развития в средней группе №3 МБДОУ №7 «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 </a:t>
            </a:r>
          </a:p>
          <a:p>
            <a:pPr algn="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Нургалиева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 Н</a:t>
            </a:r>
          </a:p>
          <a:p>
            <a:pPr algn="r"/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Гиниятуллина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 Р.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User\Desktop\фото д.с\SL383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492896"/>
            <a:ext cx="5328592" cy="3996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User\Desktop\фото д.с\SL3833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0688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2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2843808" cy="223224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18434" name="Picture 2" descr="C:\Users\User\Desktop\SL383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242" y="404664"/>
            <a:ext cx="4476813" cy="54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364088" y="1052736"/>
            <a:ext cx="31683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 бумажным над листом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Машет кисточка с хвостом.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не просто машет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бумагу мажет.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Красит в разные цвета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Ах, какая красота.</a:t>
            </a:r>
            <a:endParaRPr lang="ru-RU" sz="2800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805264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После каждой образовательной деятельности организуем выставку детских работ.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3744416" cy="3816424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Лепят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многие из глины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Кто-то лепит снежный ком…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леплю из пластилина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Самый прочный в мире дом.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еще слеплю из глины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детский сад, друзья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в бассейне, как дельфины</a:t>
            </a:r>
            <a: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Плавали бы мы с утра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User\Desktop\SL383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90262"/>
            <a:ext cx="4608512" cy="5991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392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3466728" cy="5184576"/>
          </a:xfrm>
        </p:spPr>
        <p:txBody>
          <a:bodyPr>
            <a:normAutofit/>
          </a:bodyPr>
          <a:lstStyle/>
          <a:p>
            <a:pPr algn="l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Это- музыкальный дом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не только мы поем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Еще танцуем, веселимся, играем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нотную грамоту изучаем.</a:t>
            </a: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2533" name="Picture 5" descr="C:\Users\User\Desktop\SL383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593303"/>
            <a:ext cx="4824536" cy="5932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музыкальные игры мы здесь играем</a:t>
            </a:r>
            <a:b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ритма развиваем.</a:t>
            </a:r>
            <a:b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Музыку - хорошо воспринимаем</a:t>
            </a:r>
            <a:b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Песню, танец и марш различаем.</a:t>
            </a:r>
            <a:b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Композиторов всех знаем.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3554" name="Picture 2" descr="C:\Users\User\Desktop\SL3835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420888"/>
            <a:ext cx="6408712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4690864" cy="1656184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Дирижер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всегда готов!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Больше дела - меньше слов!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оркестре дружном и веселом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Занятных много мастеров!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только палочка взлетит -</a:t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Оркестр дружно зазвучит!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122" name="Picture 2" descr="C:\Users\User\Desktop\SL383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708920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SL383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6076" y="1052736"/>
            <a:ext cx="3669872" cy="4893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1335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User\Desktop\фото д.с\SL383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149670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79" name="Picture 3" descr="C:\Users\User\Desktop\фото д.с\SL3833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4664"/>
            <a:ext cx="4139952" cy="29922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0" name="Picture 4" descr="C:\Users\User\Desktop\фото д.с\SL3833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501008"/>
            <a:ext cx="4067944" cy="305095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4581" name="Picture 5" descr="C:\Users\User\Desktop\фото д.с\SL3833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573016"/>
            <a:ext cx="3936437" cy="295232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60840" cy="1224136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средней </a:t>
            </a: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группе дел не мало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нашей группе много дел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все делать успеваем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трудиться нам не лень.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User\Desktop\фото д.с\SL3832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88840"/>
            <a:ext cx="6120680" cy="43609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20888"/>
            <a:ext cx="7560840" cy="172819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5" y="2420888"/>
            <a:ext cx="80203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19256" cy="518457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Большое место в организации самостоятельной художественной деятельности детей в группе отводится уголку </a:t>
            </a:r>
            <a:r>
              <a:rPr lang="ru-RU" sz="3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изодеятельности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или, как его часто называют, центру детского творчества.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в группе обстановку для творческой активности детей, способствовать возникновению и развитию самостоятельной художественной деятельности у детей дошкольного возраста.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80920" cy="28083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того, чтобы уголок </a:t>
            </a:r>
            <a:r>
              <a:rPr lang="ru-RU" sz="27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изодеятельности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действительно стал центром детского творчества необходимо обратить внимание на условия его оформления и оснащения, а именно:</a:t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расположение зоны изобразительного творчества: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эстетичность, универсальность, подвижность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наличие 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произведений искусства;</a:t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  соблюдение возрастных требований;</a:t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  изобразительный материал: разнообразие, возрастные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доступность;</a:t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  оборудование для рисования, лепки, аппликации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композиционных умений (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учебно-наглядный материал, дидактические игры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знакомство с народно-прикладным искусством (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учебно-наглядный материал</a:t>
            </a: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7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2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4752528" cy="489654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веселые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Дружно в садике живем.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Целый день поем, играем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 минуты не скучаем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Посмотрите, все вокруг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уютно мы живем.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Уголков и игрушек не счесть.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польза от них великая есть.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User\Desktop\фото д.с\SL3833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764704"/>
            <a:ext cx="4656517" cy="39021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3384376" cy="3672408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– наш творческий дом.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Лепим, рисуем и клеим мы в нем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/>
              <a:t> 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1026" name="Picture 2" descr="E:\SL383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48680"/>
            <a:ext cx="4968552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404664"/>
            <a:ext cx="4139952" cy="2520280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очень просто, дети,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нарисовать на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свете.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тобою целый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бумаге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создадим: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Птиц и рыб, дома, людей,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Даже сказочных зверей.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H:\SL3835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996952"/>
            <a:ext cx="432048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:\SL3835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24744"/>
            <a:ext cx="4304368" cy="3433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3" descr="aHR0cDovL2xhc3RvaGthMTk2Mi5ydXNlZHUubmV0L2dhbGxlcnkvMzU1OC8yMy0zMy5qcGc=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9922" y="-171400"/>
            <a:ext cx="9203922" cy="7029400"/>
          </a:xfrm>
          <a:prstGeom prst="rect">
            <a:avLst/>
          </a:prstGeom>
        </p:spPr>
      </p:pic>
      <p:pic>
        <p:nvPicPr>
          <p:cNvPr id="6" name="Содержимое 5" descr="SL38355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4788024" y="260648"/>
            <a:ext cx="3672408" cy="301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00" name="Picture 4" descr="E:\SL3835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2656"/>
            <a:ext cx="3936438" cy="29523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1" name="Picture 5" descr="E:\SL3835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645024"/>
            <a:ext cx="3525653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E:\SL3835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624" y="3501008"/>
            <a:ext cx="3852936" cy="2889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9921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4248472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для нетрадиционного рисования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SL3835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4"/>
            <a:ext cx="4571999" cy="3447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E:\SL3835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996952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004048" y="1916832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Репродукции великих художников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HR0cDovL2xhc3RvaGthMTk2Mi5ydXNlZHUubmV0L2dhbGxlcnkvMzU1OC8yMy0zMy5qcGc=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392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941168"/>
            <a:ext cx="3168352" cy="1584176"/>
          </a:xfrm>
        </p:spPr>
        <p:txBody>
          <a:bodyPr>
            <a:noAutofit/>
          </a:bodyPr>
          <a:lstStyle/>
          <a:p>
            <a:pPr algn="l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Я рисую на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песке                                   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Словно мелом на доске,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Просто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пальчиком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черчу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Все, что только захочу.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User\Desktop\фото д.с\SL3834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2656"/>
            <a:ext cx="3744416" cy="43924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9" name="Picture 3" descr="C:\Users\User\Desktop\фото д.с\SL383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4664"/>
            <a:ext cx="3672408" cy="4317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572000" y="5013176"/>
            <a:ext cx="38884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Это ежик, это кит,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Это бабочка летит…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Места здесь- для всех ребят!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Все рисуют, все творят!</a:t>
            </a: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134</Words>
  <Application>Microsoft Office PowerPoint</Application>
  <PresentationFormat>Экран (4:3)</PresentationFormat>
  <Paragraphs>24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Уголок художественно- эстетического развития в средней группе №3 МБДОУ №7 «Ляйсан»</vt:lpstr>
      <vt:lpstr>Большое место в организации самостоятельной художественной деятельности детей в группе отводится уголку изодеятельности или, как его часто называют, центру детского творчества. Цель: Создать в группе обстановку для творческой активности детей, способствовать возникновению и развитию самостоятельной художественной деятельности у детей дошкольного возраста. </vt:lpstr>
      <vt:lpstr>Для того, чтобы уголок изодеятельности действительно стал центром детского творчества необходимо обратить внимание на условия его оформления и оснащения, а именно: - расположение зоны изобразительного творчества: доступность, эстетичность, универсальность, подвижность; - наличие произведений искусства; -   соблюдение возрастных требований; -   изобразительный материал: разнообразие, возрастные  требования, доступность; -   оборудование для рисования, лепки, аппликации; - развитие композиционных умений (учебно-наглядный материал, дидактические игры); - знакомство с народно-прикладным искусством (учебно-наглядный материал, дидактические игры).  </vt:lpstr>
      <vt:lpstr>   Мы веселые  ребята Дружно в садике живем. Целый день поем, играем Ни минуты не скучаем.  Посмотрите, все вокруг Как уютно мы живем. Уголков и игрушек не счесть. И польза от них великая есть.    </vt:lpstr>
      <vt:lpstr>Это – наш творческий дом. Лепим, рисуем и клеим мы в нем.   </vt:lpstr>
      <vt:lpstr>Это очень просто, дети, Все нарисовать на свете. Мы с тобою целый мир На бумаге создадим:  Птиц и рыб, дома, людей, Даже сказочных зверей.</vt:lpstr>
      <vt:lpstr>Слайд 7</vt:lpstr>
      <vt:lpstr>Материал для нетрадиционного рисования</vt:lpstr>
      <vt:lpstr>Я рисую на песке                                      Словно мелом на доске, Просто пальчиком черчу Все, что только захочу.</vt:lpstr>
      <vt:lpstr>Слайд 10</vt:lpstr>
      <vt:lpstr>       </vt:lpstr>
      <vt:lpstr>Лепят многие из глины Кто-то лепит снежный ком… Я леплю из пластилина Самый прочный в мире дом. А еще слеплю из глины Новый детский сад, друзья Чтоб в бассейне, как дельфины Плавали бы мы с утра. </vt:lpstr>
      <vt:lpstr>Это- музыкальный дом Где не только мы поем Еще танцуем, веселимся, играем И нотную грамоту изучаем. </vt:lpstr>
      <vt:lpstr>В музыкальные игры мы здесь играем Чувство ритма развиваем. Музыку - хорошо воспринимаем Песню, танец и марш различаем. Композиторов всех знаем. </vt:lpstr>
      <vt:lpstr>Дирижер всегда готов! Больше дела - меньше слов! В оркестре дружном и веселом Занятных много мастеров! Как только палочка взлетит - Оркестр дружно зазвучит! </vt:lpstr>
      <vt:lpstr>Слайд 16</vt:lpstr>
      <vt:lpstr>В средней группе дел не мало В нашей группе много дел Мы все делать успеваем И трудиться нам не лень. </vt:lpstr>
      <vt:lpstr>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Уголок художественно- эстетического развития в средней группе №3 МБДОУ №7 «Ляйсан»</dc:title>
  <dc:creator>User</dc:creator>
  <cp:lastModifiedBy>User</cp:lastModifiedBy>
  <cp:revision>22</cp:revision>
  <dcterms:created xsi:type="dcterms:W3CDTF">2016-04-19T18:44:15Z</dcterms:created>
  <dcterms:modified xsi:type="dcterms:W3CDTF">2016-04-21T19:48:10Z</dcterms:modified>
</cp:coreProperties>
</file>